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slides/slide14.xml" Type="http://schemas.openxmlformats.org/officeDocument/2006/relationships/slide"/><Relationship Id="rId23" Target="slides/slide15.xml" Type="http://schemas.openxmlformats.org/officeDocument/2006/relationships/slide"/><Relationship Id="rId24" Target="notesSlides/notesSlide1.xml" Type="http://schemas.openxmlformats.org/officeDocument/2006/relationships/notesSlide"/><Relationship Id="rId25" Target="notesSlides/notesSlide2.xml" Type="http://schemas.openxmlformats.org/officeDocument/2006/relationships/notesSlide"/><Relationship Id="rId26" Target="notesSlides/notesSlide3.xml" Type="http://schemas.openxmlformats.org/officeDocument/2006/relationships/notesSlide"/><Relationship Id="rId27" Target="notesSlides/notesSlide4.xml" Type="http://schemas.openxmlformats.org/officeDocument/2006/relationships/notesSlide"/><Relationship Id="rId28" Target="notesSlides/notesSlide5.xml" Type="http://schemas.openxmlformats.org/officeDocument/2006/relationships/notesSlide"/><Relationship Id="rId29" Target="notesSlides/notesSlide6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7.xml" Type="http://schemas.openxmlformats.org/officeDocument/2006/relationships/notesSlide"/><Relationship Id="rId31" Target="notesSlides/notesSlide8.xml" Type="http://schemas.openxmlformats.org/officeDocument/2006/relationships/notesSlide"/><Relationship Id="rId32" Target="notesSlides/notesSlide9.xml" Type="http://schemas.openxmlformats.org/officeDocument/2006/relationships/notesSlide"/><Relationship Id="rId33" Target="notesSlides/notesSlide10.xml" Type="http://schemas.openxmlformats.org/officeDocument/2006/relationships/notesSlide"/><Relationship Id="rId34" Target="notesSlides/notesSlide11.xml" Type="http://schemas.openxmlformats.org/officeDocument/2006/relationships/notesSlide"/><Relationship Id="rId35" Target="notesSlides/notesSlide12.xml" Type="http://schemas.openxmlformats.org/officeDocument/2006/relationships/notesSlide"/><Relationship Id="rId36" Target="notesSlides/notesSlide13.xml" Type="http://schemas.openxmlformats.org/officeDocument/2006/relationships/notesSlide"/><Relationship Id="rId37" Target="notesSlides/notesSlide14.xml" Type="http://schemas.openxmlformats.org/officeDocument/2006/relationships/notesSlide"/><Relationship Id="rId38" Target="notesSlides/notesSlide15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大家好，欢迎参加本次佳博标签打印机的选型对比会。今天我们将深入探讨两款热门机型——GP-1134T和GP-9134T。通过本次对比，我们希望能帮助大家清晰地了解它们的差异，从而根据自身业务需求做出最明智的选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分享将分为五个部分。首先，我们会对佳博的桌面型热转印打印机进行一个简要介绍。接着，我们将详细对比两款产品的核心参数。然后，我们会分析它们各自的适用场景。之后，我们会加入大家非常关心的价格对比。最后，我们将提供一个清晰的选型建议，帮助大家做出决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首先，让我们简单了解一下佳博品牌。佳博是国内打印解决方案的领导者，其桌面型热转印打印机以高性价比和稳定性受到市场广泛认可。今天我们聚焦的GP-1134T和GP-9134T，分别代表了4英寸和3英寸两个主流规格，并且都配备了蓝牙功能，非常适合现代商业环境的移动办公需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下来是核心参数对比。从这张表格中我们可以看到，两款打印机在核心性能上基本一致，都采用了300DPI的高清分辨率和127mm/s的打印速度。它们的主要差异体现在打印规格和物理特性上。GP-1134T支持更宽和更长的标签打印，而GP-9134T则更加小巧轻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我们来深入解析两个关键参数。首先是分辨率，两款都是300DPI，这保证了打印效果的清晰细腻，对于条码扫描和信息读取至关重要。其次是最大打印宽度，这是它们最核心的区别。1134T的106mm宽度使其成为“全能选手”，而9134T的80mm宽度则是标准标签打印的“效率专家”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物理特性方面，两款产品的差异也很明显。大家可以看到，GP-9134T在设计上更加紧凑，机身更短，重量也更轻，这使其非常适合空间有限的环境。而GP-1134T由于需要容纳更宽的打印模组，机身尺寸更大，更适合作为固定工作站的主力打印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那么，这两款打印机分别适合哪些场景呢？首先来看GP-1134T，我们称之为“全能型选手”。它的宽幅打印能力使其在仓储物流、制造业、零售批发等领域表现出色，特别适合打印物流面单、外箱标签这类信息量大的宽幅标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再来看GP-9134T，它是“紧凑高效”的代表。凭借其小巧的机身，它非常适合空间有限的零售门店、办公室等环境，专注于打印标准尺寸的价签、资产标签等。它的移动性也更好，适合高频次的小标签打印任务。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接下来是大家非常关心的价格问题。根据市场参考价，GP-1134T蓝牙版的价格大约在1200到1500元之间，而GP-9134T蓝牙版则在1000到1300元之间。价格差异主要源于打印宽度和机身设计的不同。1134T提供了更强大的功能，而9134T则具有更高的性价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为了帮助大家更直观地做出选择，我们制作了一个决策流程图。核心问题有两个：第一，你需要打印的标签最大宽度是否超过80mm？如果是，直接选择GP-1134T。如果不是，再考虑第二个问题：你的工作空间是否非常有限？如果是，选择更小巧的GP-9134T；如果不是，我们建议优先考虑GP-1134T以获得更好的未来扩展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总结一下具体的选型建议。如果你的工作需要打印宽幅标签，或者希望设备有更好的扩展性，那么GP-1134T是你的不二之选。反之，如果你的打印需求都是标准尺寸的标签，且工作空间有限，那么更小巧、性价比更高的GP-9134T会是更好的选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我们来做一个简单的总结。GP-1134T和GP-9134T都是非常优秀的产品，它们的核心差异在于打印宽度和物理尺寸。简单来说，1134T是应对宽幅需求的“全能选手”，而9134T是空间有限环境下的“效率专家”。希望通过今天的对比，大家都能找到最适合自己的那一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这一页汇总了两款产品的所有核心数据，包括我们今天讨论的所有参数以及价格信息。大家可以截图保存，方便后续参考和对比。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最后，我们提供了佳博官方的驱动下载和售后服务二维码。如果大家在使用过程中有任何问题，可以随时通过这些渠道获取支持。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感谢大家的聆听！希望本次分享对大家有所帮助。如果还有其他问题，欢迎随时提问。谢谢！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3.png" Type="http://schemas.openxmlformats.org/officeDocument/2006/relationships/image"/><Relationship Id="rId4" Target="../media/image4.sv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Relationship Id="rId7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Relationship Id="rId7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11.jpe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jpeg" Type="http://schemas.openxmlformats.org/officeDocument/2006/relationships/image"/><Relationship Id="rId9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notesSlides/notesSlide7.xml" Type="http://schemas.openxmlformats.org/officeDocument/2006/relationships/notesSlide"/><Relationship Id="rId2" Target="../media/image2.jpeg" Type="http://schemas.openxmlformats.org/officeDocument/2006/relationships/image"/><Relationship Id="rId3" Target="../media/image15.jpe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svg" Type="http://schemas.openxmlformats.org/officeDocument/2006/relationships/image"/><Relationship Id="rId12" Target="../media/image31.png" Type="http://schemas.openxmlformats.org/officeDocument/2006/relationships/image"/><Relationship Id="rId13" Target="../media/image32.svg" Type="http://schemas.openxmlformats.org/officeDocument/2006/relationships/image"/><Relationship Id="rId14" Target="../notesSlides/notesSlide8.xml" Type="http://schemas.openxmlformats.org/officeDocument/2006/relationships/notesSlide"/><Relationship Id="rId2" Target="../media/image2.jpeg" Type="http://schemas.openxmlformats.org/officeDocument/2006/relationships/image"/><Relationship Id="rId3" Target="../media/image24.jpe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10" Target="../media/image40.svg" Type="http://schemas.openxmlformats.org/officeDocument/2006/relationships/image"/><Relationship Id="rId11" Target="../media/image41.png" Type="http://schemas.openxmlformats.org/officeDocument/2006/relationships/image"/><Relationship Id="rId12" Target="../media/image42.svg" Type="http://schemas.openxmlformats.org/officeDocument/2006/relationships/image"/><Relationship Id="rId13" Target="../media/image43.png" Type="http://schemas.openxmlformats.org/officeDocument/2006/relationships/image"/><Relationship Id="rId14" Target="../media/image44.svg" Type="http://schemas.openxmlformats.org/officeDocument/2006/relationships/image"/><Relationship Id="rId15" Target="../notesSlides/notesSlide11.xml" Type="http://schemas.openxmlformats.org/officeDocument/2006/relationships/notesSlide"/><Relationship Id="rId2" Target="../media/image2.jpe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Relationship Id="rId7" Target="../media/image37.png" Type="http://schemas.openxmlformats.org/officeDocument/2006/relationships/image"/><Relationship Id="rId8" Target="../media/image38.svg" Type="http://schemas.openxmlformats.org/officeDocument/2006/relationships/image"/><Relationship Id="rId9" Target="../media/image39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Relationship Id="rId7" Target="../media/image49.svg" Type="http://schemas.openxmlformats.org/officeDocument/2006/relationships/image"/><Relationship Id="rId8" Target="../media/image50.png" Type="http://schemas.openxmlformats.org/officeDocument/2006/relationships/image"/><Relationship Id="rId9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51.jpeg" Type="http://schemas.openxmlformats.org/officeDocument/2006/relationships/image"/><Relationship Id="rId3" Target="../notesSlides/notesSlide15.xml" Type="http://schemas.openxmlformats.org/officeDocument/2006/relationships/notesSlide"/><Relationship Id="rId4" Target="../media/image5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6858000" y="2540000"/>
            <a:ext cx="5080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佳博标签打印机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6858000" y="4191000"/>
            <a:ext cx="508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GP-1134T vs GP-9134T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6858000" y="5207000"/>
            <a:ext cx="508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参数对比与选型建议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cmpd="sng" cap="flat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目录 CONTENTS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968500"/>
            <a:ext cx="76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778000" y="20066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产品简介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952500" y="2603500"/>
            <a:ext cx="30480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佳博桌面型热转印打印机概述，深入了解产品的设计理念与核心定位，探索其小巧机身下的强大打印潜能。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43815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572000" y="1968500"/>
            <a:ext cx="76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5397500" y="20066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核心参数对比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4572000" y="2603500"/>
            <a:ext cx="30480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深度解析分辨率、速度、接口等关键指标，横向对比机型差异，直观呈现硬件性能的核心优势与差异。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8001000" y="1778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191500" y="1968500"/>
            <a:ext cx="76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9017000" y="20066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适用场景分析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8191500" y="2603500"/>
            <a:ext cx="30480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剖析零售、物流、医疗等领域的适配需求，精准匹配机型特性，找到最适合您业务场景的打印解决方案。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762000" y="419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952500" y="4381500"/>
            <a:ext cx="76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1778000" y="44196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价格对比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952500" y="5016500"/>
            <a:ext cx="30480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全方位解析市场定价策略，对比单机购置成本与耗材使用成本，结合性能分析性价比，助力成本控制。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4381500" y="419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4572000" y="4381500"/>
            <a:ext cx="76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5397500" y="4419600"/>
            <a:ext cx="228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选型建议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4572000" y="5016500"/>
            <a:ext cx="3048000" cy="952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基于需求与预算的综合考量，提供清晰的决策流程与针对性建议，帮助您快速做出最适合的采购选择。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8001000" y="4191000"/>
            <a:ext cx="3429000" cy="1968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12700" cmpd="sng" cap="flat">
            <a:solidFill>
              <a:srgbClr val="FF8C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8191500" y="4445000"/>
            <a:ext cx="3048000" cy="165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高效决策指南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ctr" marL="0" indent="0">
              <a:lnSpc>
                <a:spcPct val="116666"/>
              </a:lnSpc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综合性能、成本与业务场景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打造专属打印解决方案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助力企业高效运营与成本优化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01 产品简介：佳博桌面型热转印打印机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10668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佳博（Gainscha）作为国内领先的打印解决方案提供商，深耕行业多年，其桌面型热转印打印机系列凭借卓越的高性价比、稳定可靠的性能与极简易用的操作体验备受市场青睐。产品广泛适配零售收银、物流仓储、医疗溯源、商超价签等多元商业场景，是企业提升运营效率、实现数字化管理的核心硬件支撑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3302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3556000"/>
            <a:ext cx="406400" cy="406400"/>
          </a:xfrm>
          <a:prstGeom prst="rect">
            <a:avLst/>
          </a:prstGeom>
        </p:spPr>
      </p:pic>
      <p:sp>
        <p:nvSpPr>
          <p:cNvPr name="AutoShape 7" id="7"/>
          <p:cNvSpPr/>
          <p:nvPr/>
        </p:nvSpPr>
        <p:spPr>
          <a:xfrm rot="0" flipH="false" flipV="false">
            <a:off x="1524000" y="3556000"/>
            <a:ext cx="4064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GP-1134T · 4英寸宽幅标杆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9291" flipH="false" flipV="false">
            <a:off x="1016009" y="412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/>
          <p:nvPr/>
        </p:nvSpPr>
        <p:spPr>
          <a:xfrm rot="0" flipH="false" flipV="false">
            <a:off x="1016000" y="4254500"/>
            <a:ext cx="4699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104mm 宽幅打印 | 高清热转印技术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专为仓储物流、大件标签等场景设计，支持蓝牙无线连接，打印速度快、分辨率高，轻松应对大批量、宽幅面的标签打印需求，适配各类铜版纸与热敏纸。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223000" y="3302000"/>
            <a:ext cx="5207000" cy="22860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477000" y="3556000"/>
            <a:ext cx="406400" cy="4064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6985000" y="3556000"/>
            <a:ext cx="40640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GP-9134T · 3英寸便携主力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9291" flipH="false" flipV="false">
            <a:off x="6477009" y="4121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4" id="14"/>
          <p:cNvSpPr/>
          <p:nvPr/>
        </p:nvSpPr>
        <p:spPr>
          <a:xfrm rot="0" flipH="false" flipV="false">
            <a:off x="6477000" y="4254500"/>
            <a:ext cx="4699000" cy="1206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80mm 标准规格 | 移动办公优选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机身小巧灵活，完美适配零售收银、快递面单及现场开单场景。蓝牙直连手机/平板实现即连即打，兼顾高效输出与便捷移动，是门店与外勤的得力助手。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762000" y="59055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两款机型均搭载佳博自研打印引擎，兼具耐用性与稳定性，以灵活的无线连接能力，为现代商业构建高效、便捷的标签打印生态。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核心参数对比：关键参数总览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651000"/>
            <a:ext cx="76200" cy="20955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79500" y="18415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01 核心性能：高度一致的强劲表现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79500" y="234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两款机型均支持</a:t>
            </a:r>
            <a:r>
              <a:rPr lang="en-US" b="tru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热转印/热敏双模式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，配备</a:t>
            </a:r>
            <a:r>
              <a:rPr lang="en-US" b="tru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300 DPI高清分辨率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，确保标签内容清晰锐利。最大打印速度均达127mm/s，在基础性能上保持高度一致，满足日常高效打印需求。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223000" y="16510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223000" y="1651000"/>
            <a:ext cx="76200" cy="20955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540500" y="18415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02 打印规格：宽幅与长度的差异化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540500" y="234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GP-1134T支持最大</a:t>
            </a:r>
            <a:r>
              <a:rPr lang="en-US" b="tru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106mm宽幅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及</a:t>
            </a:r>
            <a:r>
              <a:rPr lang="en-US" b="tru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2286mm超长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标签打印，适合大件物品标识；GP-9134T则主打80mm标准宽度，满足常规标签需求。前者在宽幅打印上具备显著优势。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762000" y="40005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762000" y="4000500"/>
            <a:ext cx="76200" cy="20955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1079500" y="41910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03 耗材规格：兼容性与续航的平衡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1079500" y="46990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两者均配备300米碳带，续航持久。GP-1134T兼容更宽的纸宽范围（20-118mm），适配更多非标尺寸；GP-9134T则专注于标准耗材，降低使用成本与兼容性门槛。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223000" y="4000500"/>
            <a:ext cx="52070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223000" y="4000500"/>
            <a:ext cx="76200" cy="20955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540500" y="41910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04 物理特性：小巧便携 vs 稳定耐用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6540500" y="46990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GP-9134T机身更小巧（195×290×180mm）且轻便（约1.64kg），适合桌面空间有限或移动办公场景；GP-1134T尺寸略大但结构稳固，更适合固定工位的高频使用。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核心参数对比：深度解析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032000"/>
            <a:ext cx="406400" cy="4064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524000" y="2032000"/>
            <a:ext cx="4318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打印分辨率 · 视觉质感的基石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9291" flipH="false" flipV="false">
            <a:off x="1016009" y="2660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1016000" y="2921000"/>
            <a:ext cx="4699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300 DPI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6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高清打印标准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016000" y="3746500"/>
            <a:ext cx="4699000" cy="171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相比203DPI机型，300DPI实现每英寸300个点的细腻输出，让条码边缘更锐利、小字更清晰。无论是高密度堆叠条码，还是包含多行信息的小尺寸标签，都能确保极高的扫描通过率与视觉质感，有效避免因模糊导致的识别失败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223000" y="1778000"/>
            <a:ext cx="52070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6477000" y="2032000"/>
            <a:ext cx="406400" cy="4064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6985000" y="2032000"/>
            <a:ext cx="4318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打印宽度 · 场景适配的核心差异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9291" flipH="false" flipV="false">
            <a:off x="6477009" y="2660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4" id="14"/>
          <p:cNvSpPr/>
          <p:nvPr/>
        </p:nvSpPr>
        <p:spPr>
          <a:xfrm rot="0" flipH="false" flipV="false">
            <a:off x="6477000" y="2857500"/>
            <a:ext cx="4699000" cy="1206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604000" y="2984500"/>
            <a:ext cx="44450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GP-1134T | 106mm (4英寸宽幅)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覆盖A4级打印宽度，轻松承载更多信息、宽幅条码及复杂图形，是仓储物流、制造业外箱标签的全能之选。</a:t>
            </a:r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477000" y="4191000"/>
            <a:ext cx="4699000" cy="1206500"/>
          </a:xfrm>
          <a:prstGeom prst="roundRect">
            <a:avLst>
              <a:gd name="adj" fmla="val 0"/>
            </a:avLst>
          </a:prstGeom>
          <a:solidFill>
            <a:srgbClr val="666666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6604000" y="4318000"/>
            <a:ext cx="44450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GP-9134T | 80mm (3英寸标准)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08333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适配零售价签、货架标签等主流场景，兼顾打印速度与耗材成本，是门店零售、小型仓储的高效性价比标杆。</a:t>
            </a:r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0" y="6223000"/>
            <a:ext cx="12192000" cy="76200"/>
          </a:xfrm>
          <a:prstGeom prst="roundRect">
            <a:avLst>
              <a:gd name="adj" fmla="val 0"/>
            </a:avLst>
          </a:prstGeom>
          <a:gradFill rotWithShape="true">
            <a:gsLst>
              <a:gs pos="0">
                <a:srgbClr val="FF8C00">
                  <a:alpha val="0"/>
                </a:srgbClr>
              </a:gs>
              <a:gs pos="50000">
                <a:srgbClr val="FF8C00">
                  <a:alpha val="100000"/>
                </a:srgbClr>
              </a:gs>
              <a:gs pos="100000">
                <a:srgbClr val="FF8C00">
                  <a:alpha val="0"/>
                </a:srgbClr>
              </a:gs>
            </a:gsLst>
            <a:lin ang="0"/>
          </a:gra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02 核心参数对比：物理特性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24000"/>
            <a:ext cx="5207000" cy="457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r="0" t="0" b="0"/>
          <a:stretch>
            <a:fillRect/>
          </a:stretch>
        </p:blipFill>
        <p:spPr>
          <a:xfrm rot="0" flipH="false" flipV="false">
            <a:off x="1016000" y="1841500"/>
            <a:ext cx="2159000" cy="2159000"/>
          </a:xfrm>
          <a:prstGeom prst="roundRect">
            <a:avLst>
              <a:gd name="adj" fmla="val 7058"/>
            </a:avLst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6" id="6"/>
          <p:cNvSpPr/>
          <p:nvPr/>
        </p:nvSpPr>
        <p:spPr>
          <a:xfrm rot="0" flipH="false" flipV="false">
            <a:off x="3365500" y="1841500"/>
            <a:ext cx="2413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GP-1134T</a:t>
            </a:r>
            <a:endParaRPr lang="en-US" sz="1100"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3365500" y="2413000"/>
            <a:ext cx="203200" cy="2032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3619500" y="2387600"/>
            <a:ext cx="2286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尺寸：285 × 210 × 180 mm</a:t>
            </a:r>
            <a:endParaRPr lang="en-US" sz="1100"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3365500" y="2921000"/>
            <a:ext cx="203200" cy="203200"/>
          </a:xfrm>
          <a:prstGeom prst="rect">
            <a:avLst/>
          </a:prstGeom>
        </p:spPr>
      </p:pic>
      <p:sp>
        <p:nvSpPr>
          <p:cNvPr name="AutoShape 10" id="10"/>
          <p:cNvSpPr/>
          <p:nvPr/>
        </p:nvSpPr>
        <p:spPr>
          <a:xfrm rot="0" flipH="false" flipV="false">
            <a:off x="3619500" y="2895600"/>
            <a:ext cx="2286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重量：约 2.19 kg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9291" flipH="false" flipV="false">
            <a:off x="1016009" y="418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/>
          <p:nvPr/>
        </p:nvSpPr>
        <p:spPr>
          <a:xfrm rot="0" flipH="false" flipV="false">
            <a:off x="1016000" y="4381500"/>
            <a:ext cx="4699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核心特点：稳定高效的主力之选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1016000" y="4826000"/>
            <a:ext cx="4699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机身尺寸更大，专为固定工作站设计，是处理大批量标签打印任务的理想选择。其稳重的机身结构保证了长时间连续打印的稳定性，适合作为企业办公的核心打印设备。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223000" y="1524000"/>
            <a:ext cx="5207000" cy="4572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/>
          <a:srcRect l="0" r="0" t="0" b="0"/>
          <a:stretch>
            <a:fillRect/>
          </a:stretch>
        </p:blipFill>
        <p:spPr>
          <a:xfrm rot="0" flipH="false" flipV="false">
            <a:off x="6477000" y="1841500"/>
            <a:ext cx="2159000" cy="2159000"/>
          </a:xfrm>
          <a:prstGeom prst="roundRect">
            <a:avLst>
              <a:gd name="adj" fmla="val 7058"/>
            </a:avLst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6" id="16"/>
          <p:cNvSpPr/>
          <p:nvPr/>
        </p:nvSpPr>
        <p:spPr>
          <a:xfrm rot="0" flipH="false" flipV="false">
            <a:off x="8826500" y="1841500"/>
            <a:ext cx="2413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GP-9134T</a:t>
            </a:r>
            <a:endParaRPr lang="en-US" sz="1100"/>
          </a:p>
        </p:txBody>
      </p:sp>
      <p:pic>
        <p:nvPicPr>
          <p:cNvPr name="Picture 17" id="1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8826500" y="2413000"/>
            <a:ext cx="203200" cy="203200"/>
          </a:xfrm>
          <a:prstGeom prst="rect">
            <a:avLst/>
          </a:prstGeom>
        </p:spPr>
      </p:pic>
      <p:sp>
        <p:nvSpPr>
          <p:cNvPr name="AutoShape 18" id="18"/>
          <p:cNvSpPr/>
          <p:nvPr/>
        </p:nvSpPr>
        <p:spPr>
          <a:xfrm rot="0" flipH="false" flipV="false">
            <a:off x="9080500" y="2387600"/>
            <a:ext cx="2286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尺寸：195 × 290 × 180 mm</a:t>
            </a:r>
            <a:endParaRPr lang="en-US" sz="1100"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8826500" y="2921000"/>
            <a:ext cx="203200" cy="2032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9080500" y="2895600"/>
            <a:ext cx="2286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重量：约 1.64 kg</a:t>
            </a:r>
            <a:endParaRPr lang="en-US" sz="1100"/>
          </a:p>
        </p:txBody>
      </p:sp>
      <p:cxnSp>
        <p:nvCxnSpPr>
          <p:cNvPr name="Connector 21" id="21"/>
          <p:cNvCxnSpPr/>
          <p:nvPr/>
        </p:nvCxnSpPr>
        <p:spPr>
          <a:xfrm rot="-9291" flipH="false" flipV="false">
            <a:off x="6477009" y="4184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2" id="22"/>
          <p:cNvSpPr/>
          <p:nvPr/>
        </p:nvSpPr>
        <p:spPr>
          <a:xfrm rot="0" flipH="false" flipV="false">
            <a:off x="6477000" y="4381500"/>
            <a:ext cx="4699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核心特点：灵动紧凑的空间适配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6477000" y="4826000"/>
            <a:ext cx="4699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设计更加紧凑，机身更短且重量更轻，完美适配收银台、小型工作台等空间受限的场景。其轻量化设计便于移动和灵活部署，是需要频繁更换工作地点或空间有限环境的首选。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 适用场景分析：佳博 GP-1134T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397000"/>
            <a:ext cx="1066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“全能型选手，应对宽幅打印需求”</a:t>
            </a:r>
            <a:endParaRPr lang="en-US" sz="1100"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rcRect l="0" r="0" t="0" b="0"/>
          <a:stretch>
            <a:fillRect/>
          </a:stretch>
        </p:blipFill>
        <p:spPr>
          <a:xfrm rot="0" flipH="false" flipV="false">
            <a:off x="762000" y="2222500"/>
            <a:ext cx="2857500" cy="3810000"/>
          </a:xfrm>
          <a:prstGeom prst="roundRect">
            <a:avLst>
              <a:gd name="adj" fmla="val 5333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76200" blurRad="203200" algn="tl">
              <a:srgbClr val="000000">
                <a:alpha val="12000"/>
              </a:srgbClr>
            </a:outerShdw>
          </a:effectLst>
        </p:spPr>
      </p:pic>
      <p:sp>
        <p:nvSpPr>
          <p:cNvPr name="AutoShape 6" id="6"/>
          <p:cNvSpPr/>
          <p:nvPr/>
        </p:nvSpPr>
        <p:spPr>
          <a:xfrm rot="0" flipH="false" flipV="false">
            <a:off x="4064000" y="2222500"/>
            <a:ext cx="3746500" cy="1714500"/>
          </a:xfrm>
          <a:prstGeom prst="roundRect">
            <a:avLst>
              <a:gd name="adj" fmla="val 0"/>
            </a:avLst>
          </a:prstGeom>
          <a:solidFill>
            <a:srgbClr val="FF8C00">
              <a:alpha val="7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4254500" y="24130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4635500" y="2387600"/>
            <a:ext cx="3111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仓储与物流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254500" y="2857500"/>
            <a:ext cx="3365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适配100x150mm标准物流面单，106mm宽幅可完整容纳地址、条码及Logo，高效处理外箱标签与货物标识牌。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937500" y="2222500"/>
            <a:ext cx="3746500" cy="1714500"/>
          </a:xfrm>
          <a:prstGeom prst="roundRect">
            <a:avLst>
              <a:gd name="adj" fmla="val 0"/>
            </a:avLst>
          </a:prstGeom>
          <a:solidFill>
            <a:srgbClr val="FF8C00">
              <a:alpha val="7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8128000" y="24130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8509000" y="2387600"/>
            <a:ext cx="3111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智能制造标识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8128000" y="2857500"/>
            <a:ext cx="3365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打印产品铭牌、资产标签及设备巡检卡，单页承载更多生产参数与规格信息，提升产线标识管理效率。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4064000" y="4127500"/>
            <a:ext cx="3746500" cy="1714500"/>
          </a:xfrm>
          <a:prstGeom prst="roundRect">
            <a:avLst>
              <a:gd name="adj" fmla="val 0"/>
            </a:avLst>
          </a:prstGeom>
          <a:solidFill>
            <a:srgbClr val="FF8C00">
              <a:alpha val="7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4254500" y="4318000"/>
            <a:ext cx="304800" cy="3048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4635500" y="4292600"/>
            <a:ext cx="3111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零售与商业展示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4254500" y="4762500"/>
            <a:ext cx="3365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输出大尺寸促销海报、服装宽幅吊牌及产品信息卡，清晰展示商品卖点，助力门店营销与货品管理。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7937500" y="4127500"/>
            <a:ext cx="3746500" cy="1714500"/>
          </a:xfrm>
          <a:prstGeom prst="roundRect">
            <a:avLst>
              <a:gd name="adj" fmla="val 0"/>
            </a:avLst>
          </a:prstGeom>
          <a:solidFill>
            <a:srgbClr val="FF8C00">
              <a:alpha val="7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8128000" y="4318000"/>
            <a:ext cx="304800" cy="3048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8509000" y="4292600"/>
            <a:ext cx="31115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医疗行业合规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128000" y="4762500"/>
            <a:ext cx="3365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精准打印药品批次、样本袋标签，清晰呈现用药说明、效期及溯源信息，符合医疗行业严格的规范要求。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762000" y="6032500"/>
            <a:ext cx="2476500" cy="4064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762000" y="6032500"/>
            <a:ext cx="24765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宽幅标签适配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3492500" y="6032500"/>
            <a:ext cx="2476500" cy="4064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3492500" y="6032500"/>
            <a:ext cx="24765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海量信息承载</a:t>
            </a:r>
            <a:endParaRPr lang="en-US" sz="1100"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6223000" y="6032500"/>
            <a:ext cx="2476500" cy="4064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7" id="27"/>
          <p:cNvSpPr/>
          <p:nvPr/>
        </p:nvSpPr>
        <p:spPr>
          <a:xfrm rot="0" flipH="false" flipV="false">
            <a:off x="6223000" y="6032500"/>
            <a:ext cx="24765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物流面单专用</a:t>
            </a:r>
            <a:endParaRPr lang="en-US" sz="1100"/>
          </a:p>
        </p:txBody>
      </p:sp>
      <p:sp>
        <p:nvSpPr>
          <p:cNvPr name="AutoShape 28" id="28"/>
          <p:cNvSpPr/>
          <p:nvPr/>
        </p:nvSpPr>
        <p:spPr>
          <a:xfrm rot="0" flipH="false" flipV="false">
            <a:off x="8953500" y="6032500"/>
            <a:ext cx="2476500" cy="4064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9" id="29"/>
          <p:cNvSpPr/>
          <p:nvPr/>
        </p:nvSpPr>
        <p:spPr>
          <a:xfrm rot="0" flipH="false" flipV="false">
            <a:off x="8953500" y="6032500"/>
            <a:ext cx="2476500" cy="406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固定工作站优选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03 适用场景分析：佳博 GP-9134T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rcRect l="449" r="449" t="0" b="0"/>
          <a:stretch>
            <a:fillRect/>
          </a:stretch>
        </p:blipFill>
        <p:spPr>
          <a:xfrm rot="0" flipH="false" flipV="false">
            <a:off x="762000" y="1778000"/>
            <a:ext cx="3556000" cy="3302000"/>
          </a:xfrm>
          <a:prstGeom prst="roundRect">
            <a:avLst>
              <a:gd name="adj" fmla="val 4615"/>
            </a:avLst>
          </a:prstGeom>
          <a:noFill/>
          <a:ln w="25400" cmpd="sng" cap="flat">
            <a:noFill/>
            <a:prstDash val="solid"/>
            <a:round/>
          </a:ln>
          <a:effectLst>
            <a:outerShdw dir="2700000" dist="76200" blurRad="190500" algn="tl">
              <a:srgbClr val="000000">
                <a:alpha val="12000"/>
              </a:srgbClr>
            </a:outerShdw>
          </a:effectLst>
        </p:spPr>
      </p:pic>
      <p:sp>
        <p:nvSpPr>
          <p:cNvPr name="AutoShape 5" id="5"/>
          <p:cNvSpPr/>
          <p:nvPr/>
        </p:nvSpPr>
        <p:spPr>
          <a:xfrm rot="0" flipH="false" flipV="false">
            <a:off x="762000" y="5270500"/>
            <a:ext cx="3556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“紧凑高效，专注标准标签打印”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4699000" y="1778000"/>
            <a:ext cx="3492500" cy="1206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0" flipH="false" flipV="false">
            <a:off x="4889500" y="1930400"/>
            <a:ext cx="304800" cy="304800"/>
          </a:xfrm>
          <a:prstGeom prst="rect">
            <a:avLst/>
          </a:prstGeom>
        </p:spPr>
      </p:pic>
      <p:sp>
        <p:nvSpPr>
          <p:cNvPr name="AutoShape 8" id="8"/>
          <p:cNvSpPr/>
          <p:nvPr/>
        </p:nvSpPr>
        <p:spPr>
          <a:xfrm rot="0" flipH="false" flipV="false">
            <a:off x="5270500" y="1930400"/>
            <a:ext cx="2857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零售门店场景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4889500" y="2311400"/>
            <a:ext cx="3111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适配80mm标准价签，快速打印商品价签、会员折扣标与货架分类标识，满足门店高频标价需求。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699000" y="3111500"/>
            <a:ext cx="3492500" cy="1206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4889500" y="3263900"/>
            <a:ext cx="304800" cy="3048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5270500" y="3263900"/>
            <a:ext cx="2857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办公与资产管理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4889500" y="3644900"/>
            <a:ext cx="3111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轻松制作文件柜索引、IT设备标识及固定资产标签，助力企业实现资产全生命周期的清晰化管理。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4699000" y="4445000"/>
            <a:ext cx="3492500" cy="1206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0" flipH="false" flipV="false">
            <a:off x="4889500" y="4597400"/>
            <a:ext cx="304800" cy="304800"/>
          </a:xfrm>
          <a:prstGeom prst="rect">
            <a:avLst/>
          </a:prstGeom>
        </p:spPr>
      </p:pic>
      <p:sp>
        <p:nvSpPr>
          <p:cNvPr name="AutoShape 16" id="16"/>
          <p:cNvSpPr/>
          <p:nvPr/>
        </p:nvSpPr>
        <p:spPr>
          <a:xfrm rot="0" flipH="false" flipV="false">
            <a:off x="5270500" y="4597400"/>
            <a:ext cx="2857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珠宝与眼镜行业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4889500" y="4978400"/>
            <a:ext cx="3111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精准适配小尺寸标签打印，清晰呈现珠宝首饰、眼镜镜片的价格、材质与参数信息，尽显精致。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8382000" y="1778000"/>
            <a:ext cx="3492500" cy="1206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9" id="19"/>
          <p:cNvPicPr>
            <a:picLocks noChangeAspect="true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0" flipH="false" flipV="false">
            <a:off x="8572500" y="1930400"/>
            <a:ext cx="304800" cy="304800"/>
          </a:xfrm>
          <a:prstGeom prst="rect">
            <a:avLst/>
          </a:prstGeom>
        </p:spPr>
      </p:pic>
      <p:sp>
        <p:nvSpPr>
          <p:cNvPr name="AutoShape 20" id="20"/>
          <p:cNvSpPr/>
          <p:nvPr/>
        </p:nvSpPr>
        <p:spPr>
          <a:xfrm rot="0" flipH="false" flipV="false">
            <a:off x="8953500" y="1930400"/>
            <a:ext cx="2857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餐饮精细化管理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8572500" y="2311400"/>
            <a:ext cx="3111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快速打印后厨备餐、食材效期及库存管理标签，从源头把控食品安全，提升后厨运营效率。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8382000" y="3111500"/>
            <a:ext cx="3492500" cy="1206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23" id="23"/>
          <p:cNvPicPr>
            <a:picLocks noChangeAspect="true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0" flipH="false" flipV="false">
            <a:off x="8572500" y="3263900"/>
            <a:ext cx="304800" cy="304800"/>
          </a:xfrm>
          <a:prstGeom prst="rect">
            <a:avLst/>
          </a:prstGeom>
        </p:spPr>
      </p:pic>
      <p:sp>
        <p:nvSpPr>
          <p:cNvPr name="AutoShape 24" id="24"/>
          <p:cNvSpPr/>
          <p:nvPr/>
        </p:nvSpPr>
        <p:spPr>
          <a:xfrm rot="0" flipH="false" flipV="false">
            <a:off x="8953500" y="3263900"/>
            <a:ext cx="28575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仓储与电商发货</a:t>
            </a:r>
            <a:endParaRPr lang="en-US" sz="1100"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8572500" y="3644900"/>
            <a:ext cx="3111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高效输出包裹面单、SKU标识及库位标签，适配小型仓库与电商微仓场景，加速分拣发货流程。</a:t>
            </a:r>
            <a:endParaRPr lang="en-US" sz="1100"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4699000" y="5651500"/>
            <a:ext cx="7175500" cy="1016000"/>
          </a:xfrm>
          <a:prstGeom prst="roundRect">
            <a:avLst>
              <a:gd name="adj" fmla="val 0"/>
            </a:avLst>
          </a:prstGeom>
          <a:solidFill>
            <a:srgbClr val="333333">
              <a:alpha val="5000"/>
            </a:srgbClr>
          </a:solidFill>
          <a:ln w="12700" cmpd="sng" cap="flat">
            <a:solidFill>
              <a:srgbClr val="FF8C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7" id="27"/>
          <p:cNvSpPr/>
          <p:nvPr/>
        </p:nvSpPr>
        <p:spPr>
          <a:xfrm rot="0" flipH="false" flipV="false">
            <a:off x="4889500" y="5778500"/>
            <a:ext cx="69215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4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机身小巧节省空间，完美适配80mm标准标签，支持灵活移动打印，满足高频次小标签的稳定输出需求。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04 价格对比：市场参考价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2032000"/>
            <a:ext cx="48895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佳博 GP-1134T (蓝牙版)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952500" y="2603500"/>
            <a:ext cx="4889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市场参考价：</a:t>
            </a:r>
            <a:r>
              <a:rPr lang="en-US" b="tru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true" i="false" strike="noStrike" u="none" sz="24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¥1,200 - ¥1,500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9046" flipH="false" flipV="false">
            <a:off x="952508" y="3422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/>
          <p:nvPr/>
        </p:nvSpPr>
        <p:spPr>
          <a:xfrm rot="0" flipH="false" flipV="false">
            <a:off x="952500" y="3619500"/>
            <a:ext cx="48895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价格差异分析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952500" y="4000500"/>
            <a:ext cx="4889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价格稍高，主要体现在更宽的打印宽度和更大的机身设计上，能够满足快递面单、仓储物流等宽幅标签的打印需求，更适合业务量大、对打印尺寸有更高要求的专业用户。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159500" y="1778000"/>
            <a:ext cx="5270500" cy="317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6350000" y="2032000"/>
            <a:ext cx="48895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佳博 GP-9134T (蓝牙版)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350000" y="2603500"/>
            <a:ext cx="48895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市场参考价：</a:t>
            </a:r>
            <a:r>
              <a:rPr lang="en-US" b="tru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true" i="false" strike="noStrike" u="none" sz="24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¥1,000 - ¥1,300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9046" flipH="false" flipV="false">
            <a:off x="6350008" y="3422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00000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4" id="14"/>
          <p:cNvSpPr/>
          <p:nvPr/>
        </p:nvSpPr>
        <p:spPr>
          <a:xfrm rot="0" flipH="false" flipV="false">
            <a:off x="6350000" y="3619500"/>
            <a:ext cx="48895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价格差异分析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350000" y="4000500"/>
            <a:ext cx="48895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价格更亲民，性价比更高，专为标准规格的标签打印场景设计，非常适合零售价签、小型仓储管理等常规打印需求，是预算有限且追求实用主义用户的优选方案。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762000" y="5397500"/>
            <a:ext cx="10668000" cy="8255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952500" y="5562600"/>
            <a:ext cx="10287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200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注：以上价格为市场公开渠道的参考价格，实际成交价格可能因购买渠道、经销商促销活动、配置套餐选择以及批量采购数量等因素有所浮动，具体价格请以官方授权渠道或经销商的实时报价为准。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 选型建议：决策流程图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87500"/>
            <a:ext cx="10668000" cy="8128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739900"/>
            <a:ext cx="1041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STEP 01 启动选型：明确核心需求与使用场景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" y="2667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mpd="sng" cap="flat">
            <a:solidFill>
              <a:srgbClr val="FF8C00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952500" y="2794000"/>
            <a:ext cx="4826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01. 需打印宽度 &gt; 80mm？ → 选 GP-1134T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支持最大118mm宽幅打印，完美适配服装吊牌、物流面单、宽幅标签等场景，无需妥协尺寸，一步到位满足业务需求。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223000" y="2667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mpd="sng" cap="flat">
            <a:solidFill>
              <a:srgbClr val="FF8C00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413500" y="2794000"/>
            <a:ext cx="4826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02. 打印宽度 ≤ 80mm → 评估空间条件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若为标准标签尺寸需求，则进一步考量工作环境的空间限制，是追求极致紧凑还是预留未来扩展，以此决定最终机型。</a:t>
            </a:r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762000" y="4572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mpd="sng" cap="flat">
            <a:solidFill>
              <a:srgbClr val="FF8C00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952500" y="4699000"/>
            <a:ext cx="4826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场景 A：桌面/柜台空间受限 → 选 GP-9134T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极致紧凑机身设计，专为狭小办公区域打造，不占用多余工位面积，适合前台、收银台等对空间要求严苛的场景。</a:t>
            </a:r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223000" y="4572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mpd="sng" cap="flat">
            <a:solidFill>
              <a:srgbClr val="FF8C00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413500" y="4699000"/>
            <a:ext cx="4826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场景 B：空间充足/追求未来 → 优选 GP-1134T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性能更强，接口更丰富，支持更高分辨率与更快打印速度。即使当前需求较小，也能从容应对未来业务量增长与标签规格升级。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05 选型建议：具体建议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778000"/>
            <a:ext cx="52070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1778000"/>
            <a:ext cx="5207000" cy="508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20955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01 / GP-1134T 宽幅全能型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9291" flipH="false" flipV="false">
            <a:off x="1016009" y="2724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8" id="8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984500"/>
            <a:ext cx="304800" cy="304800"/>
          </a:xfrm>
          <a:prstGeom prst="rect">
            <a:avLst/>
          </a:prstGeom>
        </p:spPr>
      </p:pic>
      <p:sp>
        <p:nvSpPr>
          <p:cNvPr name="AutoShape 9" id="9"/>
          <p:cNvSpPr/>
          <p:nvPr/>
        </p:nvSpPr>
        <p:spPr>
          <a:xfrm rot="0" flipH="false" flipV="false">
            <a:off x="1460500" y="2946400"/>
            <a:ext cx="4381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宽幅打印需求：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需打印物流面单、外箱标签等宽度超80mm的介质，完美适配大件货品与不规则包装标识。</a:t>
            </a:r>
            <a:endParaRPr lang="en-US" sz="1100"/>
          </a:p>
        </p:txBody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0" flipH="false" flipV="false">
            <a:off x="1016000" y="3873500"/>
            <a:ext cx="304800" cy="304800"/>
          </a:xfrm>
          <a:prstGeom prst="rect">
            <a:avLst/>
          </a:prstGeom>
        </p:spPr>
      </p:pic>
      <p:sp>
        <p:nvSpPr>
          <p:cNvPr name="AutoShape 11" id="11"/>
          <p:cNvSpPr/>
          <p:nvPr/>
        </p:nvSpPr>
        <p:spPr>
          <a:xfrm rot="0" flipH="false" flipV="false">
            <a:off x="1460500" y="3835400"/>
            <a:ext cx="4381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超强扩展性：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具备优异的未来适配能力，可从容应对各类未知的非标标签与特殊打印场景需求。</a:t>
            </a:r>
            <a:endParaRPr lang="en-US" sz="1100"/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0" flipH="false" flipV="false">
            <a:off x="1016000" y="4762500"/>
            <a:ext cx="304800" cy="304800"/>
          </a:xfrm>
          <a:prstGeom prst="rect">
            <a:avLst/>
          </a:prstGeom>
        </p:spPr>
      </p:pic>
      <p:sp>
        <p:nvSpPr>
          <p:cNvPr name="AutoShape 13" id="13"/>
          <p:cNvSpPr/>
          <p:nvPr/>
        </p:nvSpPr>
        <p:spPr>
          <a:xfrm rot="0" flipH="false" flipV="false">
            <a:off x="1460500" y="4724400"/>
            <a:ext cx="4381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空间充裕环境：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适用于仓储、物流中心等办公区域宽敞，对设备尺寸无严格限制的工作场景。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223000" y="1778000"/>
            <a:ext cx="5207000" cy="4064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223000" y="1778000"/>
            <a:ext cx="5207000" cy="50800"/>
          </a:xfrm>
          <a:prstGeom prst="roundRect">
            <a:avLst>
              <a:gd name="adj" fmla="val 0"/>
            </a:avLst>
          </a:prstGeom>
          <a:solidFill>
            <a:srgbClr val="FF8C00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477000" y="20955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02 / GP-9134T 精巧便携型</a:t>
            </a:r>
            <a:endParaRPr lang="en-US" sz="1100"/>
          </a:p>
        </p:txBody>
      </p:sp>
      <p:cxnSp>
        <p:nvCxnSpPr>
          <p:cNvPr name="Connector 17" id="17"/>
          <p:cNvCxnSpPr/>
          <p:nvPr/>
        </p:nvCxnSpPr>
        <p:spPr>
          <a:xfrm rot="-9291" flipH="false" flipV="false">
            <a:off x="6477009" y="2724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8" id="18"/>
          <p:cNvPicPr>
            <a:picLocks noChangeAspect="true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0" flipH="false" flipV="false">
            <a:off x="6477000" y="2984500"/>
            <a:ext cx="304800" cy="304800"/>
          </a:xfrm>
          <a:prstGeom prst="rect">
            <a:avLst/>
          </a:prstGeom>
        </p:spPr>
      </p:pic>
      <p:sp>
        <p:nvSpPr>
          <p:cNvPr name="AutoShape 19" id="19"/>
          <p:cNvSpPr/>
          <p:nvPr/>
        </p:nvSpPr>
        <p:spPr>
          <a:xfrm rot="0" flipH="false" flipV="false">
            <a:off x="6921500" y="2946400"/>
            <a:ext cx="4381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标准尺寸适配：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专注零售价签、货架标签等80mm及以下规格，精准匹配商超、便利店的日常打标需求。</a:t>
            </a:r>
            <a:endParaRPr lang="en-US" sz="1100"/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0" flipH="false" flipV="false">
            <a:off x="6477000" y="3873500"/>
            <a:ext cx="304800" cy="304800"/>
          </a:xfrm>
          <a:prstGeom prst="rect">
            <a:avLst/>
          </a:prstGeom>
        </p:spPr>
      </p:pic>
      <p:sp>
        <p:nvSpPr>
          <p:cNvPr name="AutoShape 21" id="21"/>
          <p:cNvSpPr/>
          <p:nvPr/>
        </p:nvSpPr>
        <p:spPr>
          <a:xfrm rot="0" flipH="false" flipV="false">
            <a:off x="6921500" y="3835400"/>
            <a:ext cx="4381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紧凑省空间：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机身小巧精致，可完美嵌入收银台、小型柜台等狭小工位，最大化释放前台操作空间。</a:t>
            </a:r>
            <a:endParaRPr lang="en-US" sz="1100"/>
          </a:p>
        </p:txBody>
      </p:sp>
      <p:pic>
        <p:nvPicPr>
          <p:cNvPr name="Picture 22" id="22"/>
          <p:cNvPicPr>
            <a:picLocks noChangeAspect="true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0" flipH="false" flipV="false">
            <a:off x="6477000" y="4762500"/>
            <a:ext cx="304800" cy="304800"/>
          </a:xfrm>
          <a:prstGeom prst="rect">
            <a:avLst/>
          </a:prstGeom>
        </p:spPr>
      </p:pic>
      <p:sp>
        <p:nvSpPr>
          <p:cNvPr name="AutoShape 23" id="23"/>
          <p:cNvSpPr/>
          <p:nvPr/>
        </p:nvSpPr>
        <p:spPr>
          <a:xfrm rot="0" flipH="false" flipV="false">
            <a:off x="6921500" y="4724400"/>
            <a:ext cx="43815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轻便易部署：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设备轻量化设计，便于移动与灵活摆放，非常适合连锁门店多网点的快速铺货与更换。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762000" y="6032500"/>
            <a:ext cx="1066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💡 总结：根据实际业务场景与空间条件选择，兼顾当前需求与未来扩展，实现最优性价比。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总结：核心差异与选择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524000"/>
            <a:ext cx="1066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佳博GP-1134T与GP-9134T均为性能强劲、高性价比的蓝牙标签打印机，共享300DPI高清分辨率、127mm/s高速打印速度以及灵活的无线连接能力，是标签打印场景中的优质选择。二者的核心差异主要体现在打印宽度与机身设计上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762000" y="2921000"/>
            <a:ext cx="5207000" cy="21590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31115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GP-1134T · 宽幅全能选手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361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凭借106mm的宽幅打印能力，它能轻松应对各类复杂标签需求，无论是宽幅物流面单、商超价签还是工业标签，都能精准输出，是多场景应用的“全能型”设备。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223000" y="2921000"/>
            <a:ext cx="5207000" cy="2159000"/>
          </a:xfrm>
          <a:prstGeom prst="roundRect">
            <a:avLst>
              <a:gd name="adj" fmla="val 0"/>
            </a:avLst>
          </a:prstGeom>
          <a:solidFill>
            <a:srgbClr val="FF8C00">
              <a:alpha val="8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477000" y="31115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GP-9134T · 紧凑效率专家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477000" y="3619500"/>
            <a:ext cx="4699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以紧凑小巧的机身设计，完美适配空间有限的办公环境。专为标准尺寸标签优化，兼顾高效打印与便捷摆放，是桌面办公场景下的高效得力助手。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62000" y="5461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决策建议：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根据实际业务对标签宽度的需求，结合办公空间的布局情况，即可快速匹配到最适合您的打印方案，助力业务流程更加顺畅高效。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cmpd="sng" cap="flat">
            <a:solidFill>
              <a:srgbClr val="E6CFCF">
                <a:alpha val="8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核心数据汇总表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651000"/>
            <a:ext cx="5207000" cy="444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952500" y="18415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佳博 GP-1134T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9046" flipH="false" flipV="false">
            <a:off x="952508" y="2406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/>
          <p:nvPr/>
        </p:nvSpPr>
        <p:spPr>
          <a:xfrm rot="0" flipH="false" flipV="false">
            <a:off x="952500" y="2603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打印分辨率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300 DPI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952500" y="3429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最大打印速度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127 mm/s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952500" y="4254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最大打印宽度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106 mm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952500" y="5080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最大打印长度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2286 mm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3492500" y="2603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纸宽范围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20 - 118 mm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3492500" y="3429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碳带长度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300 m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3492500" y="4254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产品尺寸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285×210×180 mm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3492500" y="5080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市场参考价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¥1,200 - ¥1,500</a:t>
            </a:r>
            <a:endParaRPr lang="en-US" sz="1100"/>
          </a:p>
        </p:txBody>
      </p:sp>
      <p:sp>
        <p:nvSpPr>
          <p:cNvPr name="AutoShape 15" id="15"/>
          <p:cNvSpPr/>
          <p:nvPr/>
        </p:nvSpPr>
        <p:spPr>
          <a:xfrm rot="0" flipH="false" flipV="false">
            <a:off x="6223000" y="1651000"/>
            <a:ext cx="5207000" cy="4445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413500" y="1841500"/>
            <a:ext cx="482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佳博 GP-9134T</a:t>
            </a:r>
            <a:endParaRPr lang="en-US" sz="1100"/>
          </a:p>
        </p:txBody>
      </p:sp>
      <p:cxnSp>
        <p:nvCxnSpPr>
          <p:cNvPr name="Connector 17" id="17"/>
          <p:cNvCxnSpPr/>
          <p:nvPr/>
        </p:nvCxnSpPr>
        <p:spPr>
          <a:xfrm rot="-9046" flipH="false" flipV="false">
            <a:off x="6413508" y="2406650"/>
            <a:ext cx="482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8" id="18"/>
          <p:cNvSpPr/>
          <p:nvPr/>
        </p:nvSpPr>
        <p:spPr>
          <a:xfrm rot="0" flipH="false" flipV="false">
            <a:off x="6413500" y="2603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打印分辨率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300 DPI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6413500" y="3429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最大打印速度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127 mm/s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6413500" y="4254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最大打印宽度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80 mm</a:t>
            </a:r>
            <a:endParaRPr lang="en-US" sz="1100"/>
          </a:p>
        </p:txBody>
      </p:sp>
      <p:sp>
        <p:nvSpPr>
          <p:cNvPr name="AutoShape 21" id="21"/>
          <p:cNvSpPr/>
          <p:nvPr/>
        </p:nvSpPr>
        <p:spPr>
          <a:xfrm rot="0" flipH="false" flipV="false">
            <a:off x="6413500" y="5080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最大打印长度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1000 mm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8953500" y="2603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纸宽范围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20 - 90 mm</a:t>
            </a:r>
            <a:endParaRPr lang="en-US" sz="1100"/>
          </a:p>
        </p:txBody>
      </p:sp>
      <p:sp>
        <p:nvSpPr>
          <p:cNvPr name="AutoShape 23" id="23"/>
          <p:cNvSpPr/>
          <p:nvPr/>
        </p:nvSpPr>
        <p:spPr>
          <a:xfrm rot="0" flipH="false" flipV="false">
            <a:off x="8953500" y="3429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碳带长度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300 m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8953500" y="42545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产品尺寸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195×290×180 mm</a:t>
            </a:r>
            <a:endParaRPr lang="en-US" sz="1100"/>
          </a:p>
        </p:txBody>
      </p:sp>
      <p:sp>
        <p:nvSpPr>
          <p:cNvPr name="AutoShape 25" id="25"/>
          <p:cNvSpPr/>
          <p:nvPr/>
        </p:nvSpPr>
        <p:spPr>
          <a:xfrm rot="0" flipH="false" flipV="false">
            <a:off x="8953500" y="5080000"/>
            <a:ext cx="23495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市场参考价</a:t>
            </a:r>
            <a: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true" i="false" strike="noStrike" u="none" sz="16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¥1,000 - ¥1,300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762000" y="508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支持与服务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762000" y="1905000"/>
            <a:ext cx="5143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0" flipH="false" flipV="false">
            <a:off x="1016000" y="2222500"/>
            <a:ext cx="355600" cy="355600"/>
          </a:xfrm>
          <a:prstGeom prst="rect">
            <a:avLst/>
          </a:prstGeom>
        </p:spPr>
      </p:pic>
      <p:sp>
        <p:nvSpPr>
          <p:cNvPr name="AutoShape 6" id="6"/>
          <p:cNvSpPr/>
          <p:nvPr/>
        </p:nvSpPr>
        <p:spPr>
          <a:xfrm rot="0" flipH="false" flipV="false">
            <a:off x="1498600" y="22098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驱动下载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9418" flipH="false" flipV="false">
            <a:off x="1016009" y="27241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8" id="8"/>
          <p:cNvPicPr>
            <a:picLocks noChangeAspect="true"/>
          </p:cNvPicPr>
          <p:nvPr/>
        </p:nvPicPr>
        <p:blipFill>
          <a:blip r:embed="rId5"/>
          <a:srcRect l="0" r="0" t="0" b="0"/>
          <a:stretch>
            <a:fillRect/>
          </a:stretch>
        </p:blipFill>
        <p:spPr>
          <a:xfrm rot="0" flipH="false" flipV="false">
            <a:off x="1143000" y="2984500"/>
            <a:ext cx="1397000" cy="1397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9" id="9"/>
          <p:cNvSpPr/>
          <p:nvPr/>
        </p:nvSpPr>
        <p:spPr>
          <a:xfrm rot="0" flipH="false" flipV="false">
            <a:off x="2730500" y="2984500"/>
            <a:ext cx="2921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扫描左侧二维码，即刻获取最新官方驱动程序。适配多系统版本，保障设备稳定运行，让打印体验更加流畅高效。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6286500" y="1905000"/>
            <a:ext cx="51435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mpd="sng" cap="flat">
            <a:solidFill>
              <a:srgbClr val="FF8C00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0" flipH="false" flipV="false">
            <a:off x="6540500" y="2222500"/>
            <a:ext cx="355600" cy="355600"/>
          </a:xfrm>
          <a:prstGeom prst="rect">
            <a:avLst/>
          </a:prstGeom>
        </p:spPr>
      </p:pic>
      <p:sp>
        <p:nvSpPr>
          <p:cNvPr name="AutoShape 12" id="12"/>
          <p:cNvSpPr/>
          <p:nvPr/>
        </p:nvSpPr>
        <p:spPr>
          <a:xfrm rot="0" flipH="false" flipV="false">
            <a:off x="7023100" y="2209800"/>
            <a:ext cx="381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8C00"/>
                </a:solidFill>
                <a:latin typeface="Noto Sans SC"/>
                <a:ea typeface="Noto Sans SC"/>
                <a:cs typeface="Noto Sans SC"/>
                <a:sym typeface="Noto Sans SC"/>
              </a:rPr>
              <a:t>售后服务</a:t>
            </a:r>
            <a:endParaRPr lang="en-US" sz="1100"/>
          </a:p>
        </p:txBody>
      </p:sp>
      <p:cxnSp>
        <p:nvCxnSpPr>
          <p:cNvPr name="Connector 13" id="13"/>
          <p:cNvCxnSpPr/>
          <p:nvPr/>
        </p:nvCxnSpPr>
        <p:spPr>
          <a:xfrm rot="-9418" flipH="false" flipV="false">
            <a:off x="6540509" y="2724150"/>
            <a:ext cx="463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FF8C00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rcRect l="0" r="0" t="0" b="0"/>
          <a:stretch>
            <a:fillRect/>
          </a:stretch>
        </p:blipFill>
        <p:spPr>
          <a:xfrm rot="0" flipH="false" flipV="false">
            <a:off x="6667500" y="2984500"/>
            <a:ext cx="1397000" cy="1397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15" id="15"/>
          <p:cNvSpPr/>
          <p:nvPr/>
        </p:nvSpPr>
        <p:spPr>
          <a:xfrm rot="0" flipH="false" flipV="false">
            <a:off x="8255000" y="2984500"/>
            <a:ext cx="2921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扫描左侧二维码，联系佳博官方售后团队。专业工程师在线解答疑问，提供故障排查、技术咨询及设备维护支持。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762000" y="56515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专业服务，全程护航 —— 佳博始终致力于为您提供高效、便捷的技术支持，让您的办公无忧。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 dpi="0" rotWithShape="true">
          <a:blip r:embed="rId2"/>
          <a:srcRect/>
          <a:stretch>
            <a:fillRect l="0" t="0" r="0" b="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0000"/>
            </a:srgbClr>
          </a:solidFill>
          <a:ln cmpd="sng" cap="flat">
            <a:solidFill>
              <a:srgbClr val="E6CFCF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4445000" y="3175000"/>
            <a:ext cx="635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感谢观看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4445000" y="4635500"/>
            <a:ext cx="6985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感谢大家的聆听与关注，希望本次分享能为您带来启发与价值。</a:t>
            </a: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6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如果您有任何疑问或建议，欢迎随时交流探讨。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922000" y="5588000"/>
            <a:ext cx="1778000" cy="1778000"/>
          </a:xfrm>
          <a:prstGeom prst="ellipse">
            <a:avLst/>
          </a:prstGeom>
          <a:solidFill>
            <a:srgbClr val="FF8C00">
              <a:alpha val="15000"/>
            </a:srgbClr>
          </a:solidFill>
          <a:ln cmpd="sng" cap="flat">
            <a:solidFill>
              <a:srgbClr val="E67E00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366500" y="6032500"/>
            <a:ext cx="889000" cy="889000"/>
          </a:xfrm>
          <a:prstGeom prst="ellipse">
            <a:avLst/>
          </a:prstGeom>
          <a:solidFill>
            <a:srgbClr val="FF8C00">
              <a:alpha val="25000"/>
            </a:srgbClr>
          </a:solidFill>
          <a:ln cmpd="sng" cap="flat">
            <a:solidFill>
              <a:srgbClr val="E67E00">
                <a:alpha val="2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508000" y="508000"/>
            <a:ext cx="762000" cy="76200"/>
          </a:xfrm>
          <a:prstGeom prst="roundRect">
            <a:avLst>
              <a:gd name="adj" fmla="val 0"/>
            </a:avLst>
          </a:prstGeom>
          <a:solidFill>
            <a:srgbClr val="FF8C00">
              <a:alpha val="60000"/>
            </a:srgbClr>
          </a:solidFill>
          <a:ln cmpd="sng" cap="flat">
            <a:solidFill>
              <a:srgbClr val="E67E00">
                <a:alpha val="6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508000" y="698500"/>
            <a:ext cx="381000" cy="76200"/>
          </a:xfrm>
          <a:prstGeom prst="roundRect">
            <a:avLst>
              <a:gd name="adj" fmla="val 0"/>
            </a:avLst>
          </a:prstGeom>
          <a:solidFill>
            <a:srgbClr val="FF8C00">
              <a:alpha val="40000"/>
            </a:srgbClr>
          </a:solidFill>
          <a:ln cmpd="sng" cap="flat">
            <a:solidFill>
              <a:srgbClr val="E67E00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0" y="6190112"/>
            <a:ext cx="1524000" cy="6678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{"Label":"1","ContentProducer":"001191110102MACQD9K64010000","ProduceID":"7686530019745287468","ReservedCode1":"","ContentPropagator":"","PropagateID":"","ReservedCode2":""}</vt:lpwstr>
  </property>
</Properties>
</file>